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2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7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0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1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5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2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1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F8A8-9EB6-4304-8982-77CA458EA128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0086-A835-467E-BCA4-81621CF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7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wcpss.net_2gebgtn1201agn0fem4cgt0g0g@group.calendar.google.com/public/basic.ics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9" y="0"/>
            <a:ext cx="6887815" cy="9183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774" y="890780"/>
            <a:ext cx="5712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loBestDay" panose="02000603000000000000" pitchFamily="2" charset="0"/>
                <a:ea typeface="HelloBestDay" panose="02000603000000000000" pitchFamily="2" charset="0"/>
              </a:rPr>
              <a:t>The Farrell Flyer</a:t>
            </a:r>
            <a:endParaRPr lang="en-US" sz="3200" dirty="0">
              <a:latin typeface="HelloBestDay" panose="02000603000000000000" pitchFamily="2" charset="0"/>
              <a:ea typeface="HelloBestDay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759" y="1339262"/>
            <a:ext cx="5712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loBestDay" panose="02000603000000000000" pitchFamily="2" charset="0"/>
                <a:ea typeface="HelloBestDay" panose="02000603000000000000" pitchFamily="2" charset="0"/>
              </a:rPr>
              <a:t>Week of: July </a:t>
            </a:r>
            <a:r>
              <a:rPr lang="en-US" sz="2800" dirty="0" smtClean="0">
                <a:latin typeface="HelloBestDay" panose="02000603000000000000" pitchFamily="2" charset="0"/>
                <a:ea typeface="HelloBestDay" panose="02000603000000000000" pitchFamily="2" charset="0"/>
              </a:rPr>
              <a:t>17, </a:t>
            </a:r>
            <a:r>
              <a:rPr lang="en-US" sz="2800" dirty="0" smtClean="0">
                <a:latin typeface="HelloBestDay" panose="02000603000000000000" pitchFamily="2" charset="0"/>
                <a:ea typeface="HelloBestDay" panose="02000603000000000000" pitchFamily="2" charset="0"/>
              </a:rPr>
              <a:t>2017</a:t>
            </a:r>
            <a:endParaRPr lang="en-US" sz="2800" dirty="0">
              <a:latin typeface="HelloBestDay" panose="02000603000000000000" pitchFamily="2" charset="0"/>
              <a:ea typeface="HelloBestDay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769" y="2066055"/>
            <a:ext cx="59845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halkboard"/>
                <a:ea typeface="HelloHappy" panose="02000603000000000000" pitchFamily="2" charset="0"/>
                <a:cs typeface="Chalkboard"/>
              </a:rPr>
              <a:t>Please check and sign your child’s responsibility card each night and send it in each day. </a:t>
            </a:r>
            <a:endParaRPr lang="en-US" sz="1500" dirty="0">
              <a:latin typeface="a song for jennifer Bold"/>
              <a:ea typeface="HelloHappy" panose="02000603000000000000" pitchFamily="2" charset="0"/>
              <a:cs typeface="a song for jennifer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287" y="3322087"/>
            <a:ext cx="24945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The class will focus on mastering the ability to 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add 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and subtract numbers less than 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20 using their preferred strategy.</a:t>
            </a:r>
            <a:endParaRPr lang="en-US" sz="1800" dirty="0">
              <a:latin typeface="Chalkboard"/>
              <a:ea typeface="HelloHappy" panose="02000603000000000000" pitchFamily="2" charset="0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1680" y="3410799"/>
            <a:ext cx="3132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We are finishing up the 5 </a:t>
            </a:r>
            <a:r>
              <a:rPr lang="en-US" sz="1800" dirty="0" err="1" smtClean="0">
                <a:latin typeface="Chalkboard"/>
                <a:ea typeface="HelloHappy" panose="02000603000000000000" pitchFamily="2" charset="0"/>
                <a:cs typeface="Chalkboard"/>
              </a:rPr>
              <a:t>Ws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 of reading and moving into identifying the Beginning, Middle, and End of a story.  </a:t>
            </a:r>
            <a:endParaRPr lang="en-US" sz="1800" dirty="0">
              <a:latin typeface="Chalkboard"/>
              <a:ea typeface="HelloHappy" panose="02000603000000000000" pitchFamily="2" charset="0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27" y="7394159"/>
            <a:ext cx="296369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Chalkboard"/>
                <a:ea typeface="HelloHappy" panose="02000603000000000000" pitchFamily="2" charset="0"/>
                <a:cs typeface="Chalkboard"/>
              </a:rPr>
              <a:t>We will learn about small moment writing. We will take an event and zoom in on one part of the event and focus on that moment in their writing</a:t>
            </a:r>
            <a:r>
              <a:rPr lang="en-US" sz="1300" dirty="0" smtClean="0">
                <a:latin typeface="HelloHappy" panose="02000603000000000000" pitchFamily="2" charset="0"/>
                <a:ea typeface="HelloHappy" panose="02000603000000000000" pitchFamily="2" charset="0"/>
              </a:rPr>
              <a:t>.</a:t>
            </a:r>
            <a:endParaRPr lang="en-US" sz="1300" dirty="0">
              <a:latin typeface="HelloHappy" panose="02000603000000000000" pitchFamily="2" charset="0"/>
              <a:ea typeface="HelloHappy" panose="02000603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395" y="7399769"/>
            <a:ext cx="2757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Download the Specials calendar here! </a:t>
            </a:r>
            <a:r>
              <a:rPr lang="en-US" sz="1800" dirty="0" smtClean="0">
                <a:latin typeface="HelloHappy" panose="02000603000000000000" pitchFamily="2" charset="0"/>
                <a:ea typeface="HelloHappy" panose="02000603000000000000" pitchFamily="2" charset="0"/>
                <a:hlinkClick r:id="rId3"/>
              </a:rPr>
              <a:t>Specials Calendar</a:t>
            </a:r>
            <a:endParaRPr lang="en-US" sz="1800" dirty="0">
              <a:latin typeface="HelloHappy" panose="02000603000000000000" pitchFamily="2" charset="0"/>
              <a:ea typeface="HelloHappy" panose="02000603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21" y="5367081"/>
            <a:ext cx="2566638" cy="5791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9246" y="5844952"/>
            <a:ext cx="5934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The class will 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continue 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working with solids</a:t>
            </a:r>
            <a:r>
              <a:rPr lang="en-US" sz="1800" dirty="0" smtClean="0">
                <a:latin typeface="Chalkboard"/>
                <a:ea typeface="HelloHappy" panose="02000603000000000000" pitchFamily="2" charset="0"/>
                <a:cs typeface="Chalkboard"/>
              </a:rPr>
              <a:t>, liquids, and gases. We will talk about the properties of the three different states of matter.</a:t>
            </a:r>
            <a:endParaRPr lang="en-US" sz="1800" dirty="0">
              <a:latin typeface="Chalkboard"/>
              <a:ea typeface="HelloHappy" panose="02000603000000000000" pitchFamily="2" charset="0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3656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138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</dc:creator>
  <cp:lastModifiedBy>elliott farrell</cp:lastModifiedBy>
  <cp:revision>28</cp:revision>
  <dcterms:created xsi:type="dcterms:W3CDTF">2015-09-07T21:17:29Z</dcterms:created>
  <dcterms:modified xsi:type="dcterms:W3CDTF">2017-07-17T19:27:35Z</dcterms:modified>
</cp:coreProperties>
</file>